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2860000" cy="38404800"/>
  <p:notesSz cx="6858000" cy="9144000"/>
  <p:defaultTextStyle>
    <a:defPPr>
      <a:defRPr lang="en-US"/>
    </a:defPPr>
    <a:lvl1pPr marL="0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1pPr>
    <a:lvl2pPr marL="1724284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2pPr>
    <a:lvl3pPr marL="3448568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3pPr>
    <a:lvl4pPr marL="5172852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4pPr>
    <a:lvl5pPr marL="6897136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5pPr>
    <a:lvl6pPr marL="8621420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6pPr>
    <a:lvl7pPr marL="10345704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7pPr>
    <a:lvl8pPr marL="12069989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8pPr>
    <a:lvl9pPr marL="13794273" algn="l" defTabSz="3448568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6912">
          <p15:clr>
            <a:srgbClr val="A4A3A4"/>
          </p15:clr>
        </p15:guide>
        <p15:guide id="3" pos="7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6161"/>
    <a:srgbClr val="0F2A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94660"/>
  </p:normalViewPr>
  <p:slideViewPr>
    <p:cSldViewPr>
      <p:cViewPr>
        <p:scale>
          <a:sx n="50" d="100"/>
          <a:sy n="50" d="100"/>
        </p:scale>
        <p:origin x="318" y="-8472"/>
      </p:cViewPr>
      <p:guideLst>
        <p:guide orient="horz" pos="12096"/>
        <p:guide pos="6912"/>
        <p:guide pos="7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11930389"/>
            <a:ext cx="19431000" cy="823213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21762720"/>
            <a:ext cx="1600200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24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48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72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97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621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345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069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794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573500" y="1537980"/>
            <a:ext cx="5143500" cy="327685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1537980"/>
            <a:ext cx="15049500" cy="327685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783" y="24678641"/>
            <a:ext cx="19431000" cy="7627620"/>
          </a:xfrm>
        </p:spPr>
        <p:txBody>
          <a:bodyPr anchor="t"/>
          <a:lstStyle>
            <a:lvl1pPr algn="l">
              <a:defRPr sz="15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783" y="16277598"/>
            <a:ext cx="19431000" cy="8401046"/>
          </a:xfrm>
        </p:spPr>
        <p:txBody>
          <a:bodyPr anchor="b"/>
          <a:lstStyle>
            <a:lvl1pPr marL="0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1pPr>
            <a:lvl2pPr marL="172428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2pPr>
            <a:lvl3pPr marL="3448568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3pPr>
            <a:lvl4pPr marL="5172852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897136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862142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1034570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206998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3794273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8961128"/>
            <a:ext cx="10096500" cy="25345391"/>
          </a:xfrm>
        </p:spPr>
        <p:txBody>
          <a:bodyPr/>
          <a:lstStyle>
            <a:lvl1pPr>
              <a:defRPr sz="10600"/>
            </a:lvl1pPr>
            <a:lvl2pPr>
              <a:defRPr sz="9100"/>
            </a:lvl2pPr>
            <a:lvl3pPr>
              <a:defRPr sz="75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20500" y="8961128"/>
            <a:ext cx="10096500" cy="25345391"/>
          </a:xfrm>
        </p:spPr>
        <p:txBody>
          <a:bodyPr/>
          <a:lstStyle>
            <a:lvl1pPr>
              <a:defRPr sz="10600"/>
            </a:lvl1pPr>
            <a:lvl2pPr>
              <a:defRPr sz="9100"/>
            </a:lvl2pPr>
            <a:lvl3pPr>
              <a:defRPr sz="75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3" y="8596633"/>
            <a:ext cx="10100470" cy="3582667"/>
          </a:xfrm>
        </p:spPr>
        <p:txBody>
          <a:bodyPr anchor="b"/>
          <a:lstStyle>
            <a:lvl1pPr marL="0" indent="0">
              <a:buNone/>
              <a:defRPr sz="9100" b="1"/>
            </a:lvl1pPr>
            <a:lvl2pPr marL="1724284" indent="0">
              <a:buNone/>
              <a:defRPr sz="7500" b="1"/>
            </a:lvl2pPr>
            <a:lvl3pPr marL="3448568" indent="0">
              <a:buNone/>
              <a:defRPr sz="6800" b="1"/>
            </a:lvl3pPr>
            <a:lvl4pPr marL="5172852" indent="0">
              <a:buNone/>
              <a:defRPr sz="6000" b="1"/>
            </a:lvl4pPr>
            <a:lvl5pPr marL="6897136" indent="0">
              <a:buNone/>
              <a:defRPr sz="6000" b="1"/>
            </a:lvl5pPr>
            <a:lvl6pPr marL="8621420" indent="0">
              <a:buNone/>
              <a:defRPr sz="6000" b="1"/>
            </a:lvl6pPr>
            <a:lvl7pPr marL="10345704" indent="0">
              <a:buNone/>
              <a:defRPr sz="6000" b="1"/>
            </a:lvl7pPr>
            <a:lvl8pPr marL="12069989" indent="0">
              <a:buNone/>
              <a:defRPr sz="6000" b="1"/>
            </a:lvl8pPr>
            <a:lvl9pPr marL="13794273" indent="0">
              <a:buNone/>
              <a:defRPr sz="6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3" y="12179300"/>
            <a:ext cx="10100470" cy="22127213"/>
          </a:xfrm>
        </p:spPr>
        <p:txBody>
          <a:bodyPr/>
          <a:lstStyle>
            <a:lvl1pPr>
              <a:defRPr sz="9100"/>
            </a:lvl1pPr>
            <a:lvl2pPr>
              <a:defRPr sz="7500"/>
            </a:lvl2pPr>
            <a:lvl3pPr>
              <a:defRPr sz="68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2565" y="8596633"/>
            <a:ext cx="10104436" cy="3582667"/>
          </a:xfrm>
        </p:spPr>
        <p:txBody>
          <a:bodyPr anchor="b"/>
          <a:lstStyle>
            <a:lvl1pPr marL="0" indent="0">
              <a:buNone/>
              <a:defRPr sz="9100" b="1"/>
            </a:lvl1pPr>
            <a:lvl2pPr marL="1724284" indent="0">
              <a:buNone/>
              <a:defRPr sz="7500" b="1"/>
            </a:lvl2pPr>
            <a:lvl3pPr marL="3448568" indent="0">
              <a:buNone/>
              <a:defRPr sz="6800" b="1"/>
            </a:lvl3pPr>
            <a:lvl4pPr marL="5172852" indent="0">
              <a:buNone/>
              <a:defRPr sz="6000" b="1"/>
            </a:lvl4pPr>
            <a:lvl5pPr marL="6897136" indent="0">
              <a:buNone/>
              <a:defRPr sz="6000" b="1"/>
            </a:lvl5pPr>
            <a:lvl6pPr marL="8621420" indent="0">
              <a:buNone/>
              <a:defRPr sz="6000" b="1"/>
            </a:lvl6pPr>
            <a:lvl7pPr marL="10345704" indent="0">
              <a:buNone/>
              <a:defRPr sz="6000" b="1"/>
            </a:lvl7pPr>
            <a:lvl8pPr marL="12069989" indent="0">
              <a:buNone/>
              <a:defRPr sz="6000" b="1"/>
            </a:lvl8pPr>
            <a:lvl9pPr marL="13794273" indent="0">
              <a:buNone/>
              <a:defRPr sz="6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2565" y="12179300"/>
            <a:ext cx="10104436" cy="22127213"/>
          </a:xfrm>
        </p:spPr>
        <p:txBody>
          <a:bodyPr/>
          <a:lstStyle>
            <a:lvl1pPr>
              <a:defRPr sz="9100"/>
            </a:lvl1pPr>
            <a:lvl2pPr>
              <a:defRPr sz="7500"/>
            </a:lvl2pPr>
            <a:lvl3pPr>
              <a:defRPr sz="68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2" y="1529081"/>
            <a:ext cx="7520783" cy="6507480"/>
          </a:xfrm>
        </p:spPr>
        <p:txBody>
          <a:bodyPr anchor="b"/>
          <a:lstStyle>
            <a:lvl1pPr algn="l">
              <a:defRPr sz="7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5" y="1529084"/>
            <a:ext cx="12779377" cy="32777434"/>
          </a:xfrm>
        </p:spPr>
        <p:txBody>
          <a:bodyPr/>
          <a:lstStyle>
            <a:lvl1pPr>
              <a:defRPr sz="12100"/>
            </a:lvl1pPr>
            <a:lvl2pPr>
              <a:defRPr sz="10600"/>
            </a:lvl2pPr>
            <a:lvl3pPr>
              <a:defRPr sz="91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2" y="8036564"/>
            <a:ext cx="7520783" cy="26269954"/>
          </a:xfrm>
        </p:spPr>
        <p:txBody>
          <a:bodyPr/>
          <a:lstStyle>
            <a:lvl1pPr marL="0" indent="0">
              <a:buNone/>
              <a:defRPr sz="5300"/>
            </a:lvl1pPr>
            <a:lvl2pPr marL="1724284" indent="0">
              <a:buNone/>
              <a:defRPr sz="4500"/>
            </a:lvl2pPr>
            <a:lvl3pPr marL="3448568" indent="0">
              <a:buNone/>
              <a:defRPr sz="3800"/>
            </a:lvl3pPr>
            <a:lvl4pPr marL="5172852" indent="0">
              <a:buNone/>
              <a:defRPr sz="3400"/>
            </a:lvl4pPr>
            <a:lvl5pPr marL="6897136" indent="0">
              <a:buNone/>
              <a:defRPr sz="3400"/>
            </a:lvl5pPr>
            <a:lvl6pPr marL="8621420" indent="0">
              <a:buNone/>
              <a:defRPr sz="3400"/>
            </a:lvl6pPr>
            <a:lvl7pPr marL="10345704" indent="0">
              <a:buNone/>
              <a:defRPr sz="3400"/>
            </a:lvl7pPr>
            <a:lvl8pPr marL="12069989" indent="0">
              <a:buNone/>
              <a:defRPr sz="3400"/>
            </a:lvl8pPr>
            <a:lvl9pPr marL="13794273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20" y="26883362"/>
            <a:ext cx="13716000" cy="3173734"/>
          </a:xfrm>
        </p:spPr>
        <p:txBody>
          <a:bodyPr anchor="b"/>
          <a:lstStyle>
            <a:lvl1pPr algn="l">
              <a:defRPr sz="7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720" y="3431539"/>
            <a:ext cx="13716000" cy="23042880"/>
          </a:xfrm>
        </p:spPr>
        <p:txBody>
          <a:bodyPr/>
          <a:lstStyle>
            <a:lvl1pPr marL="0" indent="0">
              <a:buNone/>
              <a:defRPr sz="12100"/>
            </a:lvl1pPr>
            <a:lvl2pPr marL="1724284" indent="0">
              <a:buNone/>
              <a:defRPr sz="10600"/>
            </a:lvl2pPr>
            <a:lvl3pPr marL="3448568" indent="0">
              <a:buNone/>
              <a:defRPr sz="9100"/>
            </a:lvl3pPr>
            <a:lvl4pPr marL="5172852" indent="0">
              <a:buNone/>
              <a:defRPr sz="7500"/>
            </a:lvl4pPr>
            <a:lvl5pPr marL="6897136" indent="0">
              <a:buNone/>
              <a:defRPr sz="7500"/>
            </a:lvl5pPr>
            <a:lvl6pPr marL="8621420" indent="0">
              <a:buNone/>
              <a:defRPr sz="7500"/>
            </a:lvl6pPr>
            <a:lvl7pPr marL="10345704" indent="0">
              <a:buNone/>
              <a:defRPr sz="7500"/>
            </a:lvl7pPr>
            <a:lvl8pPr marL="12069989" indent="0">
              <a:buNone/>
              <a:defRPr sz="7500"/>
            </a:lvl8pPr>
            <a:lvl9pPr marL="13794273" indent="0">
              <a:buNone/>
              <a:defRPr sz="7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20" y="30057096"/>
            <a:ext cx="13716000" cy="4507226"/>
          </a:xfrm>
        </p:spPr>
        <p:txBody>
          <a:bodyPr/>
          <a:lstStyle>
            <a:lvl1pPr marL="0" indent="0">
              <a:buNone/>
              <a:defRPr sz="5300"/>
            </a:lvl1pPr>
            <a:lvl2pPr marL="1724284" indent="0">
              <a:buNone/>
              <a:defRPr sz="4500"/>
            </a:lvl2pPr>
            <a:lvl3pPr marL="3448568" indent="0">
              <a:buNone/>
              <a:defRPr sz="3800"/>
            </a:lvl3pPr>
            <a:lvl4pPr marL="5172852" indent="0">
              <a:buNone/>
              <a:defRPr sz="3400"/>
            </a:lvl4pPr>
            <a:lvl5pPr marL="6897136" indent="0">
              <a:buNone/>
              <a:defRPr sz="3400"/>
            </a:lvl5pPr>
            <a:lvl6pPr marL="8621420" indent="0">
              <a:buNone/>
              <a:defRPr sz="3400"/>
            </a:lvl6pPr>
            <a:lvl7pPr marL="10345704" indent="0">
              <a:buNone/>
              <a:defRPr sz="3400"/>
            </a:lvl7pPr>
            <a:lvl8pPr marL="12069989" indent="0">
              <a:buNone/>
              <a:defRPr sz="3400"/>
            </a:lvl8pPr>
            <a:lvl9pPr marL="13794273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37973"/>
            <a:ext cx="20574000" cy="6400800"/>
          </a:xfrm>
          <a:prstGeom prst="rect">
            <a:avLst/>
          </a:prstGeom>
        </p:spPr>
        <p:txBody>
          <a:bodyPr vert="horz" lIns="344857" tIns="172428" rIns="344857" bIns="1724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8961128"/>
            <a:ext cx="20574000" cy="25345391"/>
          </a:xfrm>
          <a:prstGeom prst="rect">
            <a:avLst/>
          </a:prstGeom>
        </p:spPr>
        <p:txBody>
          <a:bodyPr vert="horz" lIns="344857" tIns="172428" rIns="344857" bIns="1724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5595566"/>
            <a:ext cx="5334000" cy="2044699"/>
          </a:xfrm>
          <a:prstGeom prst="rect">
            <a:avLst/>
          </a:prstGeom>
        </p:spPr>
        <p:txBody>
          <a:bodyPr vert="horz" lIns="344857" tIns="172428" rIns="344857" bIns="172428" rtlCol="0" anchor="ctr"/>
          <a:lstStyle>
            <a:lvl1pPr algn="l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0500" y="35595566"/>
            <a:ext cx="7239000" cy="2044699"/>
          </a:xfrm>
          <a:prstGeom prst="rect">
            <a:avLst/>
          </a:prstGeom>
        </p:spPr>
        <p:txBody>
          <a:bodyPr vert="horz" lIns="344857" tIns="172428" rIns="344857" bIns="172428" rtlCol="0" anchor="ctr"/>
          <a:lstStyle>
            <a:lvl1pPr algn="ct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3000" y="35595566"/>
            <a:ext cx="5334000" cy="2044699"/>
          </a:xfrm>
          <a:prstGeom prst="rect">
            <a:avLst/>
          </a:prstGeom>
        </p:spPr>
        <p:txBody>
          <a:bodyPr vert="horz" lIns="344857" tIns="172428" rIns="344857" bIns="172428" rtlCol="0" anchor="ctr"/>
          <a:lstStyle>
            <a:lvl1pPr algn="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48568" rtl="0" eaLnBrk="1" latinLnBrk="0" hangingPunct="1">
        <a:spcBef>
          <a:spcPct val="0"/>
        </a:spcBef>
        <a:buNone/>
        <a:defRPr sz="1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93213" indent="-1293213" algn="l" defTabSz="3448568" rtl="0" eaLnBrk="1" latinLnBrk="0" hangingPunct="1">
        <a:spcBef>
          <a:spcPct val="20000"/>
        </a:spcBef>
        <a:buFont typeface="Arial" pitchFamily="34" charset="0"/>
        <a:buChar char="•"/>
        <a:defRPr sz="12100" kern="1200">
          <a:solidFill>
            <a:schemeClr val="tx1"/>
          </a:solidFill>
          <a:latin typeface="+mn-lt"/>
          <a:ea typeface="+mn-ea"/>
          <a:cs typeface="+mn-cs"/>
        </a:defRPr>
      </a:lvl1pPr>
      <a:lvl2pPr marL="2801962" indent="-1077678" algn="l" defTabSz="3448568" rtl="0" eaLnBrk="1" latinLnBrk="0" hangingPunct="1">
        <a:spcBef>
          <a:spcPct val="20000"/>
        </a:spcBef>
        <a:buFont typeface="Arial" pitchFamily="34" charset="0"/>
        <a:buChar char="–"/>
        <a:defRPr sz="10600" kern="1200">
          <a:solidFill>
            <a:schemeClr val="tx1"/>
          </a:solidFill>
          <a:latin typeface="+mn-lt"/>
          <a:ea typeface="+mn-ea"/>
          <a:cs typeface="+mn-cs"/>
        </a:defRPr>
      </a:lvl2pPr>
      <a:lvl3pPr marL="4310710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034994" indent="-862142" algn="l" defTabSz="3448568" rtl="0" eaLnBrk="1" latinLnBrk="0" hangingPunct="1">
        <a:spcBef>
          <a:spcPct val="20000"/>
        </a:spcBef>
        <a:buFont typeface="Arial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4pPr>
      <a:lvl5pPr marL="7759278" indent="-862142" algn="l" defTabSz="3448568" rtl="0" eaLnBrk="1" latinLnBrk="0" hangingPunct="1">
        <a:spcBef>
          <a:spcPct val="20000"/>
        </a:spcBef>
        <a:buFont typeface="Arial" pitchFamily="34" charset="0"/>
        <a:buChar char="»"/>
        <a:defRPr sz="7500" kern="1200">
          <a:solidFill>
            <a:schemeClr val="tx1"/>
          </a:solidFill>
          <a:latin typeface="+mn-lt"/>
          <a:ea typeface="+mn-ea"/>
          <a:cs typeface="+mn-cs"/>
        </a:defRPr>
      </a:lvl5pPr>
      <a:lvl6pPr marL="9483562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6pPr>
      <a:lvl7pPr marL="11207847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7pPr>
      <a:lvl8pPr marL="12932131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8pPr>
      <a:lvl9pPr marL="14656415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724284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448568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172852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897136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420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345704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2069989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794273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37"/>
          <p:cNvSpPr/>
          <p:nvPr/>
        </p:nvSpPr>
        <p:spPr>
          <a:xfrm>
            <a:off x="-29980" y="35017023"/>
            <a:ext cx="22889980" cy="3387777"/>
          </a:xfrm>
          <a:custGeom>
            <a:avLst/>
            <a:gdLst>
              <a:gd name="connsiteX0" fmla="*/ 29980 w 22889980"/>
              <a:gd name="connsiteY0" fmla="*/ 3387777 h 3387777"/>
              <a:gd name="connsiteX1" fmla="*/ 0 w 22889980"/>
              <a:gd name="connsiteY1" fmla="*/ 1753849 h 3387777"/>
              <a:gd name="connsiteX2" fmla="*/ 704537 w 22889980"/>
              <a:gd name="connsiteY2" fmla="*/ 1828800 h 3387777"/>
              <a:gd name="connsiteX3" fmla="*/ 1334124 w 22889980"/>
              <a:gd name="connsiteY3" fmla="*/ 1828800 h 3387777"/>
              <a:gd name="connsiteX4" fmla="*/ 2113613 w 22889980"/>
              <a:gd name="connsiteY4" fmla="*/ 1813810 h 3387777"/>
              <a:gd name="connsiteX5" fmla="*/ 3072983 w 22889980"/>
              <a:gd name="connsiteY5" fmla="*/ 1723869 h 3387777"/>
              <a:gd name="connsiteX6" fmla="*/ 3927423 w 22889980"/>
              <a:gd name="connsiteY6" fmla="*/ 1603947 h 3387777"/>
              <a:gd name="connsiteX7" fmla="*/ 5006714 w 22889980"/>
              <a:gd name="connsiteY7" fmla="*/ 1424066 h 3387777"/>
              <a:gd name="connsiteX8" fmla="*/ 5981075 w 22889980"/>
              <a:gd name="connsiteY8" fmla="*/ 1199213 h 3387777"/>
              <a:gd name="connsiteX9" fmla="*/ 6880485 w 22889980"/>
              <a:gd name="connsiteY9" fmla="*/ 974361 h 3387777"/>
              <a:gd name="connsiteX10" fmla="*/ 7884826 w 22889980"/>
              <a:gd name="connsiteY10" fmla="*/ 719528 h 3387777"/>
              <a:gd name="connsiteX11" fmla="*/ 8964118 w 22889980"/>
              <a:gd name="connsiteY11" fmla="*/ 479685 h 3387777"/>
              <a:gd name="connsiteX12" fmla="*/ 9848537 w 22889980"/>
              <a:gd name="connsiteY12" fmla="*/ 314793 h 3387777"/>
              <a:gd name="connsiteX13" fmla="*/ 10837888 w 22889980"/>
              <a:gd name="connsiteY13" fmla="*/ 164892 h 3387777"/>
              <a:gd name="connsiteX14" fmla="*/ 11527436 w 22889980"/>
              <a:gd name="connsiteY14" fmla="*/ 89941 h 3387777"/>
              <a:gd name="connsiteX15" fmla="*/ 12441836 w 22889980"/>
              <a:gd name="connsiteY15" fmla="*/ 14990 h 3387777"/>
              <a:gd name="connsiteX16" fmla="*/ 13326255 w 22889980"/>
              <a:gd name="connsiteY16" fmla="*/ 0 h 3387777"/>
              <a:gd name="connsiteX17" fmla="*/ 14315606 w 22889980"/>
              <a:gd name="connsiteY17" fmla="*/ 14990 h 3387777"/>
              <a:gd name="connsiteX18" fmla="*/ 15349928 w 22889980"/>
              <a:gd name="connsiteY18" fmla="*/ 74951 h 3387777"/>
              <a:gd name="connsiteX19" fmla="*/ 15949534 w 22889980"/>
              <a:gd name="connsiteY19" fmla="*/ 89941 h 3387777"/>
              <a:gd name="connsiteX20" fmla="*/ 16983855 w 22889980"/>
              <a:gd name="connsiteY20" fmla="*/ 194872 h 3387777"/>
              <a:gd name="connsiteX21" fmla="*/ 17433560 w 22889980"/>
              <a:gd name="connsiteY21" fmla="*/ 254833 h 3387777"/>
              <a:gd name="connsiteX22" fmla="*/ 18587803 w 22889980"/>
              <a:gd name="connsiteY22" fmla="*/ 449705 h 3387777"/>
              <a:gd name="connsiteX23" fmla="*/ 19652105 w 22889980"/>
              <a:gd name="connsiteY23" fmla="*/ 689547 h 3387777"/>
              <a:gd name="connsiteX24" fmla="*/ 20506544 w 22889980"/>
              <a:gd name="connsiteY24" fmla="*/ 854439 h 3387777"/>
              <a:gd name="connsiteX25" fmla="*/ 21480905 w 22889980"/>
              <a:gd name="connsiteY25" fmla="*/ 1064302 h 3387777"/>
              <a:gd name="connsiteX26" fmla="*/ 22245403 w 22889980"/>
              <a:gd name="connsiteY26" fmla="*/ 1229193 h 3387777"/>
              <a:gd name="connsiteX27" fmla="*/ 22889980 w 22889980"/>
              <a:gd name="connsiteY27" fmla="*/ 1379095 h 3387777"/>
              <a:gd name="connsiteX28" fmla="*/ 22889980 w 22889980"/>
              <a:gd name="connsiteY28" fmla="*/ 3387777 h 3387777"/>
              <a:gd name="connsiteX29" fmla="*/ 29980 w 22889980"/>
              <a:gd name="connsiteY29" fmla="*/ 3387777 h 338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2889980" h="3387777">
                <a:moveTo>
                  <a:pt x="29980" y="3387777"/>
                </a:moveTo>
                <a:lnTo>
                  <a:pt x="0" y="1753849"/>
                </a:lnTo>
                <a:lnTo>
                  <a:pt x="704537" y="1828800"/>
                </a:lnTo>
                <a:lnTo>
                  <a:pt x="1334124" y="1828800"/>
                </a:lnTo>
                <a:lnTo>
                  <a:pt x="2113613" y="1813810"/>
                </a:lnTo>
                <a:lnTo>
                  <a:pt x="3072983" y="1723869"/>
                </a:lnTo>
                <a:lnTo>
                  <a:pt x="3927423" y="1603947"/>
                </a:lnTo>
                <a:lnTo>
                  <a:pt x="5006714" y="1424066"/>
                </a:lnTo>
                <a:lnTo>
                  <a:pt x="5981075" y="1199213"/>
                </a:lnTo>
                <a:lnTo>
                  <a:pt x="6880485" y="974361"/>
                </a:lnTo>
                <a:lnTo>
                  <a:pt x="7884826" y="719528"/>
                </a:lnTo>
                <a:lnTo>
                  <a:pt x="8964118" y="479685"/>
                </a:lnTo>
                <a:lnTo>
                  <a:pt x="9848537" y="314793"/>
                </a:lnTo>
                <a:lnTo>
                  <a:pt x="10837888" y="164892"/>
                </a:lnTo>
                <a:lnTo>
                  <a:pt x="11527436" y="89941"/>
                </a:lnTo>
                <a:lnTo>
                  <a:pt x="12441836" y="14990"/>
                </a:lnTo>
                <a:lnTo>
                  <a:pt x="13326255" y="0"/>
                </a:lnTo>
                <a:lnTo>
                  <a:pt x="14315606" y="14990"/>
                </a:lnTo>
                <a:lnTo>
                  <a:pt x="15349928" y="74951"/>
                </a:lnTo>
                <a:lnTo>
                  <a:pt x="15949534" y="89941"/>
                </a:lnTo>
                <a:lnTo>
                  <a:pt x="16983855" y="194872"/>
                </a:lnTo>
                <a:lnTo>
                  <a:pt x="17433560" y="254833"/>
                </a:lnTo>
                <a:lnTo>
                  <a:pt x="18587803" y="449705"/>
                </a:lnTo>
                <a:lnTo>
                  <a:pt x="19652105" y="689547"/>
                </a:lnTo>
                <a:lnTo>
                  <a:pt x="20506544" y="854439"/>
                </a:lnTo>
                <a:lnTo>
                  <a:pt x="21480905" y="1064302"/>
                </a:lnTo>
                <a:lnTo>
                  <a:pt x="22245403" y="1229193"/>
                </a:lnTo>
                <a:lnTo>
                  <a:pt x="22889980" y="1379095"/>
                </a:lnTo>
                <a:lnTo>
                  <a:pt x="22889980" y="3387777"/>
                </a:lnTo>
                <a:lnTo>
                  <a:pt x="29980" y="3387777"/>
                </a:lnTo>
                <a:close/>
              </a:path>
            </a:pathLst>
          </a:custGeom>
          <a:gradFill>
            <a:gsLst>
              <a:gs pos="28000">
                <a:schemeClr val="accent1">
                  <a:lumMod val="75000"/>
                </a:schemeClr>
              </a:gs>
              <a:gs pos="50000">
                <a:schemeClr val="accent1">
                  <a:lumMod val="75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-14990" y="0"/>
            <a:ext cx="22889980" cy="4332157"/>
          </a:xfrm>
          <a:custGeom>
            <a:avLst/>
            <a:gdLst>
              <a:gd name="connsiteX0" fmla="*/ 0 w 22889980"/>
              <a:gd name="connsiteY0" fmla="*/ 4257207 h 4332157"/>
              <a:gd name="connsiteX1" fmla="*/ 1019331 w 22889980"/>
              <a:gd name="connsiteY1" fmla="*/ 4332157 h 4332157"/>
              <a:gd name="connsiteX2" fmla="*/ 1993692 w 22889980"/>
              <a:gd name="connsiteY2" fmla="*/ 4302177 h 4332157"/>
              <a:gd name="connsiteX3" fmla="*/ 2908092 w 22889980"/>
              <a:gd name="connsiteY3" fmla="*/ 4242216 h 4332157"/>
              <a:gd name="connsiteX4" fmla="*/ 3912433 w 22889980"/>
              <a:gd name="connsiteY4" fmla="*/ 4092315 h 4332157"/>
              <a:gd name="connsiteX5" fmla="*/ 5081665 w 22889980"/>
              <a:gd name="connsiteY5" fmla="*/ 3882452 h 4332157"/>
              <a:gd name="connsiteX6" fmla="*/ 6385810 w 22889980"/>
              <a:gd name="connsiteY6" fmla="*/ 3582649 h 4332157"/>
              <a:gd name="connsiteX7" fmla="*/ 7644983 w 22889980"/>
              <a:gd name="connsiteY7" fmla="*/ 3192905 h 4332157"/>
              <a:gd name="connsiteX8" fmla="*/ 8559383 w 22889980"/>
              <a:gd name="connsiteY8" fmla="*/ 3013023 h 4332157"/>
              <a:gd name="connsiteX9" fmla="*/ 9773587 w 22889980"/>
              <a:gd name="connsiteY9" fmla="*/ 2773180 h 4332157"/>
              <a:gd name="connsiteX10" fmla="*/ 10807908 w 22889980"/>
              <a:gd name="connsiteY10" fmla="*/ 2578308 h 4332157"/>
              <a:gd name="connsiteX11" fmla="*/ 11767279 w 22889980"/>
              <a:gd name="connsiteY11" fmla="*/ 2458387 h 4332157"/>
              <a:gd name="connsiteX12" fmla="*/ 12906531 w 22889980"/>
              <a:gd name="connsiteY12" fmla="*/ 2383436 h 4332157"/>
              <a:gd name="connsiteX13" fmla="*/ 14240656 w 22889980"/>
              <a:gd name="connsiteY13" fmla="*/ 2413416 h 4332157"/>
              <a:gd name="connsiteX14" fmla="*/ 15319947 w 22889980"/>
              <a:gd name="connsiteY14" fmla="*/ 2458387 h 4332157"/>
              <a:gd name="connsiteX15" fmla="*/ 16294308 w 22889980"/>
              <a:gd name="connsiteY15" fmla="*/ 2533338 h 4332157"/>
              <a:gd name="connsiteX16" fmla="*/ 17223698 w 22889980"/>
              <a:gd name="connsiteY16" fmla="*/ 2623279 h 4332157"/>
              <a:gd name="connsiteX17" fmla="*/ 18407921 w 22889980"/>
              <a:gd name="connsiteY17" fmla="*/ 2848131 h 4332157"/>
              <a:gd name="connsiteX18" fmla="*/ 19802006 w 22889980"/>
              <a:gd name="connsiteY18" fmla="*/ 3162925 h 4332157"/>
              <a:gd name="connsiteX19" fmla="*/ 21166111 w 22889980"/>
              <a:gd name="connsiteY19" fmla="*/ 3477718 h 4332157"/>
              <a:gd name="connsiteX20" fmla="*/ 22889980 w 22889980"/>
              <a:gd name="connsiteY20" fmla="*/ 3897443 h 4332157"/>
              <a:gd name="connsiteX21" fmla="*/ 22874990 w 22889980"/>
              <a:gd name="connsiteY21" fmla="*/ 0 h 4332157"/>
              <a:gd name="connsiteX22" fmla="*/ 0 w 22889980"/>
              <a:gd name="connsiteY22" fmla="*/ 14990 h 4332157"/>
              <a:gd name="connsiteX23" fmla="*/ 0 w 22889980"/>
              <a:gd name="connsiteY23" fmla="*/ 4257207 h 4332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2889980" h="4332157">
                <a:moveTo>
                  <a:pt x="0" y="4257207"/>
                </a:moveTo>
                <a:lnTo>
                  <a:pt x="1019331" y="4332157"/>
                </a:lnTo>
                <a:lnTo>
                  <a:pt x="1993692" y="4302177"/>
                </a:lnTo>
                <a:lnTo>
                  <a:pt x="2908092" y="4242216"/>
                </a:lnTo>
                <a:lnTo>
                  <a:pt x="3912433" y="4092315"/>
                </a:lnTo>
                <a:lnTo>
                  <a:pt x="5081665" y="3882452"/>
                </a:lnTo>
                <a:lnTo>
                  <a:pt x="6385810" y="3582649"/>
                </a:lnTo>
                <a:lnTo>
                  <a:pt x="7644983" y="3192905"/>
                </a:lnTo>
                <a:lnTo>
                  <a:pt x="8559383" y="3013023"/>
                </a:lnTo>
                <a:lnTo>
                  <a:pt x="9773587" y="2773180"/>
                </a:lnTo>
                <a:lnTo>
                  <a:pt x="10807908" y="2578308"/>
                </a:lnTo>
                <a:lnTo>
                  <a:pt x="11767279" y="2458387"/>
                </a:lnTo>
                <a:lnTo>
                  <a:pt x="12906531" y="2383436"/>
                </a:lnTo>
                <a:lnTo>
                  <a:pt x="14240656" y="2413416"/>
                </a:lnTo>
                <a:lnTo>
                  <a:pt x="15319947" y="2458387"/>
                </a:lnTo>
                <a:lnTo>
                  <a:pt x="16294308" y="2533338"/>
                </a:lnTo>
                <a:lnTo>
                  <a:pt x="17223698" y="2623279"/>
                </a:lnTo>
                <a:lnTo>
                  <a:pt x="18407921" y="2848131"/>
                </a:lnTo>
                <a:lnTo>
                  <a:pt x="19802006" y="3162925"/>
                </a:lnTo>
                <a:lnTo>
                  <a:pt x="21166111" y="3477718"/>
                </a:lnTo>
                <a:lnTo>
                  <a:pt x="22889980" y="3897443"/>
                </a:lnTo>
                <a:cubicBezTo>
                  <a:pt x="22884983" y="2598295"/>
                  <a:pt x="22879987" y="1299148"/>
                  <a:pt x="22874990" y="0"/>
                </a:cubicBezTo>
                <a:lnTo>
                  <a:pt x="0" y="14990"/>
                </a:lnTo>
                <a:lnTo>
                  <a:pt x="0" y="4257207"/>
                </a:lnTo>
                <a:close/>
              </a:path>
            </a:pathLst>
          </a:custGeom>
          <a:gradFill>
            <a:gsLst>
              <a:gs pos="34000">
                <a:schemeClr val="accent1">
                  <a:lumMod val="75000"/>
                </a:schemeClr>
              </a:gs>
              <a:gs pos="44000">
                <a:schemeClr val="accent1">
                  <a:lumMod val="75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-95440" y="1870075"/>
            <a:ext cx="23071667" cy="1982839"/>
          </a:xfrm>
          <a:custGeom>
            <a:avLst/>
            <a:gdLst>
              <a:gd name="connsiteX0" fmla="*/ 22148800 w 22148800"/>
              <a:gd name="connsiteY0" fmla="*/ 3327400 h 4292600"/>
              <a:gd name="connsiteX1" fmla="*/ 19456400 w 22148800"/>
              <a:gd name="connsiteY1" fmla="*/ 1854200 h 4292600"/>
              <a:gd name="connsiteX2" fmla="*/ 16764000 w 22148800"/>
              <a:gd name="connsiteY2" fmla="*/ 635000 h 4292600"/>
              <a:gd name="connsiteX3" fmla="*/ 13919200 w 22148800"/>
              <a:gd name="connsiteY3" fmla="*/ 76200 h 4292600"/>
              <a:gd name="connsiteX4" fmla="*/ 11480800 w 22148800"/>
              <a:gd name="connsiteY4" fmla="*/ 177800 h 4292600"/>
              <a:gd name="connsiteX5" fmla="*/ 8788400 w 22148800"/>
              <a:gd name="connsiteY5" fmla="*/ 1092200 h 4292600"/>
              <a:gd name="connsiteX6" fmla="*/ 6959600 w 22148800"/>
              <a:gd name="connsiteY6" fmla="*/ 2108200 h 4292600"/>
              <a:gd name="connsiteX7" fmla="*/ 5943600 w 22148800"/>
              <a:gd name="connsiteY7" fmla="*/ 2717800 h 4292600"/>
              <a:gd name="connsiteX8" fmla="*/ 4368800 w 22148800"/>
              <a:gd name="connsiteY8" fmla="*/ 3530600 h 4292600"/>
              <a:gd name="connsiteX9" fmla="*/ 2133600 w 22148800"/>
              <a:gd name="connsiteY9" fmla="*/ 4191000 h 4292600"/>
              <a:gd name="connsiteX10" fmla="*/ 0 w 22148800"/>
              <a:gd name="connsiteY10" fmla="*/ 4140200 h 429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48800" h="4292600">
                <a:moveTo>
                  <a:pt x="22148800" y="3327400"/>
                </a:moveTo>
                <a:cubicBezTo>
                  <a:pt x="21251333" y="2815166"/>
                  <a:pt x="20353867" y="2302933"/>
                  <a:pt x="19456400" y="1854200"/>
                </a:cubicBezTo>
                <a:cubicBezTo>
                  <a:pt x="18558933" y="1405467"/>
                  <a:pt x="17686867" y="931333"/>
                  <a:pt x="16764000" y="635000"/>
                </a:cubicBezTo>
                <a:cubicBezTo>
                  <a:pt x="15841133" y="338667"/>
                  <a:pt x="14799733" y="152400"/>
                  <a:pt x="13919200" y="76200"/>
                </a:cubicBezTo>
                <a:cubicBezTo>
                  <a:pt x="13038667" y="0"/>
                  <a:pt x="12335933" y="8467"/>
                  <a:pt x="11480800" y="177800"/>
                </a:cubicBezTo>
                <a:cubicBezTo>
                  <a:pt x="10625667" y="347133"/>
                  <a:pt x="9541933" y="770467"/>
                  <a:pt x="8788400" y="1092200"/>
                </a:cubicBezTo>
                <a:cubicBezTo>
                  <a:pt x="8034867" y="1413933"/>
                  <a:pt x="7433733" y="1837267"/>
                  <a:pt x="6959600" y="2108200"/>
                </a:cubicBezTo>
                <a:cubicBezTo>
                  <a:pt x="6485467" y="2379133"/>
                  <a:pt x="6375400" y="2480733"/>
                  <a:pt x="5943600" y="2717800"/>
                </a:cubicBezTo>
                <a:cubicBezTo>
                  <a:pt x="5511800" y="2954867"/>
                  <a:pt x="5003800" y="3285067"/>
                  <a:pt x="4368800" y="3530600"/>
                </a:cubicBezTo>
                <a:cubicBezTo>
                  <a:pt x="3733800" y="3776133"/>
                  <a:pt x="2861733" y="4089400"/>
                  <a:pt x="2133600" y="4191000"/>
                </a:cubicBezTo>
                <a:cubicBezTo>
                  <a:pt x="1405467" y="4292600"/>
                  <a:pt x="702733" y="4216400"/>
                  <a:pt x="0" y="4140200"/>
                </a:cubicBezTo>
              </a:path>
            </a:pathLst>
          </a:custGeom>
          <a:ln w="190500" cmpd="sng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-91362" y="2122436"/>
            <a:ext cx="23071667" cy="1982839"/>
          </a:xfrm>
          <a:custGeom>
            <a:avLst/>
            <a:gdLst>
              <a:gd name="connsiteX0" fmla="*/ 22148800 w 22148800"/>
              <a:gd name="connsiteY0" fmla="*/ 3327400 h 4292600"/>
              <a:gd name="connsiteX1" fmla="*/ 19456400 w 22148800"/>
              <a:gd name="connsiteY1" fmla="*/ 1854200 h 4292600"/>
              <a:gd name="connsiteX2" fmla="*/ 16764000 w 22148800"/>
              <a:gd name="connsiteY2" fmla="*/ 635000 h 4292600"/>
              <a:gd name="connsiteX3" fmla="*/ 13919200 w 22148800"/>
              <a:gd name="connsiteY3" fmla="*/ 76200 h 4292600"/>
              <a:gd name="connsiteX4" fmla="*/ 11480800 w 22148800"/>
              <a:gd name="connsiteY4" fmla="*/ 177800 h 4292600"/>
              <a:gd name="connsiteX5" fmla="*/ 8788400 w 22148800"/>
              <a:gd name="connsiteY5" fmla="*/ 1092200 h 4292600"/>
              <a:gd name="connsiteX6" fmla="*/ 6959600 w 22148800"/>
              <a:gd name="connsiteY6" fmla="*/ 2108200 h 4292600"/>
              <a:gd name="connsiteX7" fmla="*/ 5943600 w 22148800"/>
              <a:gd name="connsiteY7" fmla="*/ 2717800 h 4292600"/>
              <a:gd name="connsiteX8" fmla="*/ 4368800 w 22148800"/>
              <a:gd name="connsiteY8" fmla="*/ 3530600 h 4292600"/>
              <a:gd name="connsiteX9" fmla="*/ 2133600 w 22148800"/>
              <a:gd name="connsiteY9" fmla="*/ 4191000 h 4292600"/>
              <a:gd name="connsiteX10" fmla="*/ 0 w 22148800"/>
              <a:gd name="connsiteY10" fmla="*/ 4140200 h 429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48800" h="4292600">
                <a:moveTo>
                  <a:pt x="22148800" y="3327400"/>
                </a:moveTo>
                <a:cubicBezTo>
                  <a:pt x="21251333" y="2815166"/>
                  <a:pt x="20353867" y="2302933"/>
                  <a:pt x="19456400" y="1854200"/>
                </a:cubicBezTo>
                <a:cubicBezTo>
                  <a:pt x="18558933" y="1405467"/>
                  <a:pt x="17686867" y="931333"/>
                  <a:pt x="16764000" y="635000"/>
                </a:cubicBezTo>
                <a:cubicBezTo>
                  <a:pt x="15841133" y="338667"/>
                  <a:pt x="14799733" y="152400"/>
                  <a:pt x="13919200" y="76200"/>
                </a:cubicBezTo>
                <a:cubicBezTo>
                  <a:pt x="13038667" y="0"/>
                  <a:pt x="12335933" y="8467"/>
                  <a:pt x="11480800" y="177800"/>
                </a:cubicBezTo>
                <a:cubicBezTo>
                  <a:pt x="10625667" y="347133"/>
                  <a:pt x="9541933" y="770467"/>
                  <a:pt x="8788400" y="1092200"/>
                </a:cubicBezTo>
                <a:cubicBezTo>
                  <a:pt x="8034867" y="1413933"/>
                  <a:pt x="7433733" y="1837267"/>
                  <a:pt x="6959600" y="2108200"/>
                </a:cubicBezTo>
                <a:cubicBezTo>
                  <a:pt x="6485467" y="2379133"/>
                  <a:pt x="6375400" y="2480733"/>
                  <a:pt x="5943600" y="2717800"/>
                </a:cubicBezTo>
                <a:cubicBezTo>
                  <a:pt x="5511800" y="2954867"/>
                  <a:pt x="5003800" y="3285067"/>
                  <a:pt x="4368800" y="3530600"/>
                </a:cubicBezTo>
                <a:cubicBezTo>
                  <a:pt x="3733800" y="3776133"/>
                  <a:pt x="2861733" y="4089400"/>
                  <a:pt x="2133600" y="4191000"/>
                </a:cubicBezTo>
                <a:cubicBezTo>
                  <a:pt x="1405467" y="4292600"/>
                  <a:pt x="702733" y="4216400"/>
                  <a:pt x="0" y="4140200"/>
                </a:cubicBezTo>
              </a:path>
            </a:pathLst>
          </a:custGeom>
          <a:ln w="190500" cmpd="sng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4990" y="37393175"/>
            <a:ext cx="228749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                                                                                                  </a:t>
            </a:r>
            <a:r>
              <a:rPr lang="en-US" sz="40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Guide:</a:t>
            </a:r>
            <a:endParaRPr lang="en-US" sz="5000" b="1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7307" y="123690"/>
            <a:ext cx="20168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34879" y="1262984"/>
            <a:ext cx="110138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National Conference on Innovations in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Science, Engineering &amp; Technology</a:t>
            </a: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6F09B7-E88B-4B31-AC90-FE53160D7A6D}"/>
              </a:ext>
            </a:extLst>
          </p:cNvPr>
          <p:cNvSpPr txBox="1"/>
          <p:nvPr/>
        </p:nvSpPr>
        <p:spPr>
          <a:xfrm>
            <a:off x="206477" y="5569199"/>
            <a:ext cx="22218385" cy="90178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793A1-47F3-4131-AC41-14E3DAE0FD8F}"/>
              </a:ext>
            </a:extLst>
          </p:cNvPr>
          <p:cNvSpPr txBox="1"/>
          <p:nvPr/>
        </p:nvSpPr>
        <p:spPr>
          <a:xfrm>
            <a:off x="235973" y="4458376"/>
            <a:ext cx="22253609" cy="1015663"/>
          </a:xfrm>
          <a:prstGeom prst="rect">
            <a:avLst/>
          </a:prstGeom>
          <a:gradFill flip="none" rotWithShape="1">
            <a:gsLst>
              <a:gs pos="19999">
                <a:srgbClr val="CAD9EB"/>
              </a:gs>
              <a:gs pos="0">
                <a:schemeClr val="bg1"/>
              </a:gs>
              <a:gs pos="39999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rgbClr val="FFEBFA"/>
              </a:gs>
            </a:gsLst>
            <a:lin ang="10800000" scaled="0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&amp; OBJECTIVE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6F09B7-E88B-4B31-AC90-FE53160D7A6D}"/>
              </a:ext>
            </a:extLst>
          </p:cNvPr>
          <p:cNvSpPr txBox="1"/>
          <p:nvPr/>
        </p:nvSpPr>
        <p:spPr>
          <a:xfrm>
            <a:off x="247384" y="15863643"/>
            <a:ext cx="22218385" cy="8402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66F09B7-E88B-4B31-AC90-FE53160D7A6D}"/>
              </a:ext>
            </a:extLst>
          </p:cNvPr>
          <p:cNvSpPr txBox="1"/>
          <p:nvPr/>
        </p:nvSpPr>
        <p:spPr>
          <a:xfrm>
            <a:off x="206478" y="25902346"/>
            <a:ext cx="13075606" cy="9510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6F09B7-E88B-4B31-AC90-FE53160D7A6D}"/>
              </a:ext>
            </a:extLst>
          </p:cNvPr>
          <p:cNvSpPr txBox="1"/>
          <p:nvPr/>
        </p:nvSpPr>
        <p:spPr>
          <a:xfrm>
            <a:off x="13500364" y="25908001"/>
            <a:ext cx="8989219" cy="84638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Rural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4" name="Freeform 33"/>
          <p:cNvSpPr/>
          <p:nvPr/>
        </p:nvSpPr>
        <p:spPr>
          <a:xfrm>
            <a:off x="-96622" y="2385198"/>
            <a:ext cx="23071667" cy="1982839"/>
          </a:xfrm>
          <a:custGeom>
            <a:avLst/>
            <a:gdLst>
              <a:gd name="connsiteX0" fmla="*/ 22148800 w 22148800"/>
              <a:gd name="connsiteY0" fmla="*/ 3327400 h 4292600"/>
              <a:gd name="connsiteX1" fmla="*/ 19456400 w 22148800"/>
              <a:gd name="connsiteY1" fmla="*/ 1854200 h 4292600"/>
              <a:gd name="connsiteX2" fmla="*/ 16764000 w 22148800"/>
              <a:gd name="connsiteY2" fmla="*/ 635000 h 4292600"/>
              <a:gd name="connsiteX3" fmla="*/ 13919200 w 22148800"/>
              <a:gd name="connsiteY3" fmla="*/ 76200 h 4292600"/>
              <a:gd name="connsiteX4" fmla="*/ 11480800 w 22148800"/>
              <a:gd name="connsiteY4" fmla="*/ 177800 h 4292600"/>
              <a:gd name="connsiteX5" fmla="*/ 8788400 w 22148800"/>
              <a:gd name="connsiteY5" fmla="*/ 1092200 h 4292600"/>
              <a:gd name="connsiteX6" fmla="*/ 6959600 w 22148800"/>
              <a:gd name="connsiteY6" fmla="*/ 2108200 h 4292600"/>
              <a:gd name="connsiteX7" fmla="*/ 5943600 w 22148800"/>
              <a:gd name="connsiteY7" fmla="*/ 2717800 h 4292600"/>
              <a:gd name="connsiteX8" fmla="*/ 4368800 w 22148800"/>
              <a:gd name="connsiteY8" fmla="*/ 3530600 h 4292600"/>
              <a:gd name="connsiteX9" fmla="*/ 2133600 w 22148800"/>
              <a:gd name="connsiteY9" fmla="*/ 4191000 h 4292600"/>
              <a:gd name="connsiteX10" fmla="*/ 0 w 22148800"/>
              <a:gd name="connsiteY10" fmla="*/ 4140200 h 429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48800" h="4292600">
                <a:moveTo>
                  <a:pt x="22148800" y="3327400"/>
                </a:moveTo>
                <a:cubicBezTo>
                  <a:pt x="21251333" y="2815166"/>
                  <a:pt x="20353867" y="2302933"/>
                  <a:pt x="19456400" y="1854200"/>
                </a:cubicBezTo>
                <a:cubicBezTo>
                  <a:pt x="18558933" y="1405467"/>
                  <a:pt x="17686867" y="931333"/>
                  <a:pt x="16764000" y="635000"/>
                </a:cubicBezTo>
                <a:cubicBezTo>
                  <a:pt x="15841133" y="338667"/>
                  <a:pt x="14799733" y="152400"/>
                  <a:pt x="13919200" y="76200"/>
                </a:cubicBezTo>
                <a:cubicBezTo>
                  <a:pt x="13038667" y="0"/>
                  <a:pt x="12335933" y="8467"/>
                  <a:pt x="11480800" y="177800"/>
                </a:cubicBezTo>
                <a:cubicBezTo>
                  <a:pt x="10625667" y="347133"/>
                  <a:pt x="9541933" y="770467"/>
                  <a:pt x="8788400" y="1092200"/>
                </a:cubicBezTo>
                <a:cubicBezTo>
                  <a:pt x="8034867" y="1413933"/>
                  <a:pt x="7433733" y="1837267"/>
                  <a:pt x="6959600" y="2108200"/>
                </a:cubicBezTo>
                <a:cubicBezTo>
                  <a:pt x="6485467" y="2379133"/>
                  <a:pt x="6375400" y="2480733"/>
                  <a:pt x="5943600" y="2717800"/>
                </a:cubicBezTo>
                <a:cubicBezTo>
                  <a:pt x="5511800" y="2954867"/>
                  <a:pt x="5003800" y="3285067"/>
                  <a:pt x="4368800" y="3530600"/>
                </a:cubicBezTo>
                <a:cubicBezTo>
                  <a:pt x="3733800" y="3776133"/>
                  <a:pt x="2861733" y="4089400"/>
                  <a:pt x="2133600" y="4191000"/>
                </a:cubicBezTo>
                <a:cubicBezTo>
                  <a:pt x="1405467" y="4292600"/>
                  <a:pt x="702733" y="4216400"/>
                  <a:pt x="0" y="4140200"/>
                </a:cubicBezTo>
              </a:path>
            </a:pathLst>
          </a:custGeom>
          <a:ln w="19050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-114490" y="35546878"/>
            <a:ext cx="23071667" cy="1847645"/>
          </a:xfrm>
          <a:custGeom>
            <a:avLst/>
            <a:gdLst>
              <a:gd name="connsiteX0" fmla="*/ 22148800 w 22148800"/>
              <a:gd name="connsiteY0" fmla="*/ 3327400 h 4292600"/>
              <a:gd name="connsiteX1" fmla="*/ 19456400 w 22148800"/>
              <a:gd name="connsiteY1" fmla="*/ 1854200 h 4292600"/>
              <a:gd name="connsiteX2" fmla="*/ 16764000 w 22148800"/>
              <a:gd name="connsiteY2" fmla="*/ 635000 h 4292600"/>
              <a:gd name="connsiteX3" fmla="*/ 13919200 w 22148800"/>
              <a:gd name="connsiteY3" fmla="*/ 76200 h 4292600"/>
              <a:gd name="connsiteX4" fmla="*/ 11480800 w 22148800"/>
              <a:gd name="connsiteY4" fmla="*/ 177800 h 4292600"/>
              <a:gd name="connsiteX5" fmla="*/ 8788400 w 22148800"/>
              <a:gd name="connsiteY5" fmla="*/ 1092200 h 4292600"/>
              <a:gd name="connsiteX6" fmla="*/ 6959600 w 22148800"/>
              <a:gd name="connsiteY6" fmla="*/ 2108200 h 4292600"/>
              <a:gd name="connsiteX7" fmla="*/ 5943600 w 22148800"/>
              <a:gd name="connsiteY7" fmla="*/ 2717800 h 4292600"/>
              <a:gd name="connsiteX8" fmla="*/ 4368800 w 22148800"/>
              <a:gd name="connsiteY8" fmla="*/ 3530600 h 4292600"/>
              <a:gd name="connsiteX9" fmla="*/ 2133600 w 22148800"/>
              <a:gd name="connsiteY9" fmla="*/ 4191000 h 4292600"/>
              <a:gd name="connsiteX10" fmla="*/ 0 w 22148800"/>
              <a:gd name="connsiteY10" fmla="*/ 4140200 h 429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48800" h="4292600">
                <a:moveTo>
                  <a:pt x="22148800" y="3327400"/>
                </a:moveTo>
                <a:cubicBezTo>
                  <a:pt x="21251333" y="2815166"/>
                  <a:pt x="20353867" y="2302933"/>
                  <a:pt x="19456400" y="1854200"/>
                </a:cubicBezTo>
                <a:cubicBezTo>
                  <a:pt x="18558933" y="1405467"/>
                  <a:pt x="17686867" y="931333"/>
                  <a:pt x="16764000" y="635000"/>
                </a:cubicBezTo>
                <a:cubicBezTo>
                  <a:pt x="15841133" y="338667"/>
                  <a:pt x="14799733" y="152400"/>
                  <a:pt x="13919200" y="76200"/>
                </a:cubicBezTo>
                <a:cubicBezTo>
                  <a:pt x="13038667" y="0"/>
                  <a:pt x="12335933" y="8467"/>
                  <a:pt x="11480800" y="177800"/>
                </a:cubicBezTo>
                <a:cubicBezTo>
                  <a:pt x="10625667" y="347133"/>
                  <a:pt x="9541933" y="770467"/>
                  <a:pt x="8788400" y="1092200"/>
                </a:cubicBezTo>
                <a:cubicBezTo>
                  <a:pt x="8034867" y="1413933"/>
                  <a:pt x="7433733" y="1837267"/>
                  <a:pt x="6959600" y="2108200"/>
                </a:cubicBezTo>
                <a:cubicBezTo>
                  <a:pt x="6485467" y="2379133"/>
                  <a:pt x="6375400" y="2480733"/>
                  <a:pt x="5943600" y="2717800"/>
                </a:cubicBezTo>
                <a:cubicBezTo>
                  <a:pt x="5511800" y="2954867"/>
                  <a:pt x="5003800" y="3285067"/>
                  <a:pt x="4368800" y="3530600"/>
                </a:cubicBezTo>
                <a:cubicBezTo>
                  <a:pt x="3733800" y="3776133"/>
                  <a:pt x="2861733" y="4089400"/>
                  <a:pt x="2133600" y="4191000"/>
                </a:cubicBezTo>
                <a:cubicBezTo>
                  <a:pt x="1405467" y="4292600"/>
                  <a:pt x="702733" y="4216400"/>
                  <a:pt x="0" y="4140200"/>
                </a:cubicBezTo>
              </a:path>
            </a:pathLst>
          </a:custGeom>
          <a:ln w="190500" cmpd="sng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-94646" y="35261755"/>
            <a:ext cx="23071667" cy="1847645"/>
          </a:xfrm>
          <a:custGeom>
            <a:avLst/>
            <a:gdLst>
              <a:gd name="connsiteX0" fmla="*/ 22148800 w 22148800"/>
              <a:gd name="connsiteY0" fmla="*/ 3327400 h 4292600"/>
              <a:gd name="connsiteX1" fmla="*/ 19456400 w 22148800"/>
              <a:gd name="connsiteY1" fmla="*/ 1854200 h 4292600"/>
              <a:gd name="connsiteX2" fmla="*/ 16764000 w 22148800"/>
              <a:gd name="connsiteY2" fmla="*/ 635000 h 4292600"/>
              <a:gd name="connsiteX3" fmla="*/ 13919200 w 22148800"/>
              <a:gd name="connsiteY3" fmla="*/ 76200 h 4292600"/>
              <a:gd name="connsiteX4" fmla="*/ 11480800 w 22148800"/>
              <a:gd name="connsiteY4" fmla="*/ 177800 h 4292600"/>
              <a:gd name="connsiteX5" fmla="*/ 8788400 w 22148800"/>
              <a:gd name="connsiteY5" fmla="*/ 1092200 h 4292600"/>
              <a:gd name="connsiteX6" fmla="*/ 6959600 w 22148800"/>
              <a:gd name="connsiteY6" fmla="*/ 2108200 h 4292600"/>
              <a:gd name="connsiteX7" fmla="*/ 5943600 w 22148800"/>
              <a:gd name="connsiteY7" fmla="*/ 2717800 h 4292600"/>
              <a:gd name="connsiteX8" fmla="*/ 4368800 w 22148800"/>
              <a:gd name="connsiteY8" fmla="*/ 3530600 h 4292600"/>
              <a:gd name="connsiteX9" fmla="*/ 2133600 w 22148800"/>
              <a:gd name="connsiteY9" fmla="*/ 4191000 h 4292600"/>
              <a:gd name="connsiteX10" fmla="*/ 0 w 22148800"/>
              <a:gd name="connsiteY10" fmla="*/ 4140200 h 429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48800" h="4292600">
                <a:moveTo>
                  <a:pt x="22148800" y="3327400"/>
                </a:moveTo>
                <a:cubicBezTo>
                  <a:pt x="21251333" y="2815166"/>
                  <a:pt x="20353867" y="2302933"/>
                  <a:pt x="19456400" y="1854200"/>
                </a:cubicBezTo>
                <a:cubicBezTo>
                  <a:pt x="18558933" y="1405467"/>
                  <a:pt x="17686867" y="931333"/>
                  <a:pt x="16764000" y="635000"/>
                </a:cubicBezTo>
                <a:cubicBezTo>
                  <a:pt x="15841133" y="338667"/>
                  <a:pt x="14799733" y="152400"/>
                  <a:pt x="13919200" y="76200"/>
                </a:cubicBezTo>
                <a:cubicBezTo>
                  <a:pt x="13038667" y="0"/>
                  <a:pt x="12335933" y="8467"/>
                  <a:pt x="11480800" y="177800"/>
                </a:cubicBezTo>
                <a:cubicBezTo>
                  <a:pt x="10625667" y="347133"/>
                  <a:pt x="9541933" y="770467"/>
                  <a:pt x="8788400" y="1092200"/>
                </a:cubicBezTo>
                <a:cubicBezTo>
                  <a:pt x="8034867" y="1413933"/>
                  <a:pt x="7433733" y="1837267"/>
                  <a:pt x="6959600" y="2108200"/>
                </a:cubicBezTo>
                <a:cubicBezTo>
                  <a:pt x="6485467" y="2379133"/>
                  <a:pt x="6375400" y="2480733"/>
                  <a:pt x="5943600" y="2717800"/>
                </a:cubicBezTo>
                <a:cubicBezTo>
                  <a:pt x="5511800" y="2954867"/>
                  <a:pt x="5003800" y="3285067"/>
                  <a:pt x="4368800" y="3530600"/>
                </a:cubicBezTo>
                <a:cubicBezTo>
                  <a:pt x="3733800" y="3776133"/>
                  <a:pt x="2861733" y="4089400"/>
                  <a:pt x="2133600" y="4191000"/>
                </a:cubicBezTo>
                <a:cubicBezTo>
                  <a:pt x="1405467" y="4292600"/>
                  <a:pt x="702733" y="4216400"/>
                  <a:pt x="0" y="4140200"/>
                </a:cubicBezTo>
              </a:path>
            </a:pathLst>
          </a:custGeom>
          <a:ln w="190500" cmpd="sng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-103984" y="34977981"/>
            <a:ext cx="23071667" cy="1847645"/>
          </a:xfrm>
          <a:custGeom>
            <a:avLst/>
            <a:gdLst>
              <a:gd name="connsiteX0" fmla="*/ 22148800 w 22148800"/>
              <a:gd name="connsiteY0" fmla="*/ 3327400 h 4292600"/>
              <a:gd name="connsiteX1" fmla="*/ 19456400 w 22148800"/>
              <a:gd name="connsiteY1" fmla="*/ 1854200 h 4292600"/>
              <a:gd name="connsiteX2" fmla="*/ 16764000 w 22148800"/>
              <a:gd name="connsiteY2" fmla="*/ 635000 h 4292600"/>
              <a:gd name="connsiteX3" fmla="*/ 13919200 w 22148800"/>
              <a:gd name="connsiteY3" fmla="*/ 76200 h 4292600"/>
              <a:gd name="connsiteX4" fmla="*/ 11480800 w 22148800"/>
              <a:gd name="connsiteY4" fmla="*/ 177800 h 4292600"/>
              <a:gd name="connsiteX5" fmla="*/ 8788400 w 22148800"/>
              <a:gd name="connsiteY5" fmla="*/ 1092200 h 4292600"/>
              <a:gd name="connsiteX6" fmla="*/ 6959600 w 22148800"/>
              <a:gd name="connsiteY6" fmla="*/ 2108200 h 4292600"/>
              <a:gd name="connsiteX7" fmla="*/ 5943600 w 22148800"/>
              <a:gd name="connsiteY7" fmla="*/ 2717800 h 4292600"/>
              <a:gd name="connsiteX8" fmla="*/ 4368800 w 22148800"/>
              <a:gd name="connsiteY8" fmla="*/ 3530600 h 4292600"/>
              <a:gd name="connsiteX9" fmla="*/ 2133600 w 22148800"/>
              <a:gd name="connsiteY9" fmla="*/ 4191000 h 4292600"/>
              <a:gd name="connsiteX10" fmla="*/ 0 w 22148800"/>
              <a:gd name="connsiteY10" fmla="*/ 4140200 h 429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48800" h="4292600">
                <a:moveTo>
                  <a:pt x="22148800" y="3327400"/>
                </a:moveTo>
                <a:cubicBezTo>
                  <a:pt x="21251333" y="2815166"/>
                  <a:pt x="20353867" y="2302933"/>
                  <a:pt x="19456400" y="1854200"/>
                </a:cubicBezTo>
                <a:cubicBezTo>
                  <a:pt x="18558933" y="1405467"/>
                  <a:pt x="17686867" y="931333"/>
                  <a:pt x="16764000" y="635000"/>
                </a:cubicBezTo>
                <a:cubicBezTo>
                  <a:pt x="15841133" y="338667"/>
                  <a:pt x="14799733" y="152400"/>
                  <a:pt x="13919200" y="76200"/>
                </a:cubicBezTo>
                <a:cubicBezTo>
                  <a:pt x="13038667" y="0"/>
                  <a:pt x="12335933" y="8467"/>
                  <a:pt x="11480800" y="177800"/>
                </a:cubicBezTo>
                <a:cubicBezTo>
                  <a:pt x="10625667" y="347133"/>
                  <a:pt x="9541933" y="770467"/>
                  <a:pt x="8788400" y="1092200"/>
                </a:cubicBezTo>
                <a:cubicBezTo>
                  <a:pt x="8034867" y="1413933"/>
                  <a:pt x="7433733" y="1837267"/>
                  <a:pt x="6959600" y="2108200"/>
                </a:cubicBezTo>
                <a:cubicBezTo>
                  <a:pt x="6485467" y="2379133"/>
                  <a:pt x="6375400" y="2480733"/>
                  <a:pt x="5943600" y="2717800"/>
                </a:cubicBezTo>
                <a:cubicBezTo>
                  <a:pt x="5511800" y="2954867"/>
                  <a:pt x="5003800" y="3285067"/>
                  <a:pt x="4368800" y="3530600"/>
                </a:cubicBezTo>
                <a:cubicBezTo>
                  <a:pt x="3733800" y="3776133"/>
                  <a:pt x="2861733" y="4089400"/>
                  <a:pt x="2133600" y="4191000"/>
                </a:cubicBezTo>
                <a:cubicBezTo>
                  <a:pt x="1405467" y="4292600"/>
                  <a:pt x="702733" y="4216400"/>
                  <a:pt x="0" y="4140200"/>
                </a:cubicBezTo>
              </a:path>
            </a:pathLst>
          </a:custGeom>
          <a:ln w="19050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94793A1-47F3-4131-AC41-14E3DAE0FD8F}"/>
              </a:ext>
            </a:extLst>
          </p:cNvPr>
          <p:cNvSpPr txBox="1"/>
          <p:nvPr/>
        </p:nvSpPr>
        <p:spPr>
          <a:xfrm>
            <a:off x="194467" y="14777057"/>
            <a:ext cx="22271302" cy="1015663"/>
          </a:xfrm>
          <a:prstGeom prst="rect">
            <a:avLst/>
          </a:prstGeom>
          <a:gradFill flip="none" rotWithShape="1">
            <a:gsLst>
              <a:gs pos="19999">
                <a:srgbClr val="CAD9EB"/>
              </a:gs>
              <a:gs pos="0">
                <a:schemeClr val="bg1"/>
              </a:gs>
              <a:gs pos="39999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rgbClr val="FFEBFA"/>
              </a:gs>
            </a:gsLst>
            <a:lin ang="10800000" scaled="0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DATA, METHODS &amp; RESEARCH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94793A1-47F3-4131-AC41-14E3DAE0FD8F}"/>
              </a:ext>
            </a:extLst>
          </p:cNvPr>
          <p:cNvSpPr txBox="1"/>
          <p:nvPr/>
        </p:nvSpPr>
        <p:spPr>
          <a:xfrm>
            <a:off x="206477" y="24580389"/>
            <a:ext cx="13217014" cy="1138773"/>
          </a:xfrm>
          <a:prstGeom prst="rect">
            <a:avLst/>
          </a:prstGeom>
          <a:gradFill flip="none" rotWithShape="1">
            <a:gsLst>
              <a:gs pos="19999">
                <a:srgbClr val="CAD9EB"/>
              </a:gs>
              <a:gs pos="0">
                <a:schemeClr val="bg1"/>
              </a:gs>
              <a:gs pos="39999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rgbClr val="FFEBFA"/>
              </a:gs>
            </a:gsLst>
            <a:lin ang="10800000" scaled="0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&amp; DISCUSSION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94793A1-47F3-4131-AC41-14E3DAE0FD8F}"/>
              </a:ext>
            </a:extLst>
          </p:cNvPr>
          <p:cNvSpPr txBox="1"/>
          <p:nvPr/>
        </p:nvSpPr>
        <p:spPr>
          <a:xfrm>
            <a:off x="13427917" y="24569402"/>
            <a:ext cx="9019128" cy="1138773"/>
          </a:xfrm>
          <a:prstGeom prst="rect">
            <a:avLst/>
          </a:prstGeom>
          <a:gradFill flip="none" rotWithShape="1">
            <a:gsLst>
              <a:gs pos="19999">
                <a:srgbClr val="CAD9EB"/>
              </a:gs>
              <a:gs pos="0">
                <a:schemeClr val="bg1"/>
              </a:gs>
              <a:gs pos="39999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rgbClr val="FFEBFA"/>
              </a:gs>
            </a:gsLst>
            <a:lin ang="10800000" scaled="0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Achievements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0D05D2A-217F-D953-0402-2705CB5DBFA8}"/>
              </a:ext>
            </a:extLst>
          </p:cNvPr>
          <p:cNvSpPr txBox="1"/>
          <p:nvPr/>
        </p:nvSpPr>
        <p:spPr>
          <a:xfrm>
            <a:off x="7194911" y="3185571"/>
            <a:ext cx="14325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Dept. of ____________________________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8EED41-C8A1-E729-BF61-67F6F98942AA}"/>
              </a:ext>
            </a:extLst>
          </p:cNvPr>
          <p:cNvSpPr txBox="1"/>
          <p:nvPr/>
        </p:nvSpPr>
        <p:spPr>
          <a:xfrm>
            <a:off x="8684730" y="14179071"/>
            <a:ext cx="583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1. General Flowchart 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972EB6D-9281-310F-97F3-51DAD48DD830}"/>
              </a:ext>
            </a:extLst>
          </p:cNvPr>
          <p:cNvSpPr txBox="1"/>
          <p:nvPr/>
        </p:nvSpPr>
        <p:spPr>
          <a:xfrm>
            <a:off x="8110772" y="29751678"/>
            <a:ext cx="5188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5.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Confusion Matrix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22FF8613-18BA-58DD-3FC7-53C5AFFB110F}"/>
              </a:ext>
            </a:extLst>
          </p:cNvPr>
          <p:cNvSpPr/>
          <p:nvPr/>
        </p:nvSpPr>
        <p:spPr>
          <a:xfrm>
            <a:off x="292136" y="26048843"/>
            <a:ext cx="7692752" cy="3816703"/>
          </a:xfrm>
          <a:prstGeom prst="rect">
            <a:avLst/>
          </a:prstGeom>
          <a:solidFill>
            <a:prstClr val="white"/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en-IN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1F5F5C8-0B4E-2113-E88F-FAAD6FE7C4DB}"/>
              </a:ext>
            </a:extLst>
          </p:cNvPr>
          <p:cNvSpPr txBox="1"/>
          <p:nvPr/>
        </p:nvSpPr>
        <p:spPr>
          <a:xfrm>
            <a:off x="252148" y="29976023"/>
            <a:ext cx="770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4.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Saliency map for base(one of +Ve sequences)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92513E5-3B20-112A-DB71-35F37E41274B}"/>
              </a:ext>
            </a:extLst>
          </p:cNvPr>
          <p:cNvSpPr txBox="1"/>
          <p:nvPr/>
        </p:nvSpPr>
        <p:spPr>
          <a:xfrm>
            <a:off x="17068800" y="23829200"/>
            <a:ext cx="538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3. Smart phone app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2829B6D-1FDC-318D-2884-B2CAD8D8A891}"/>
              </a:ext>
            </a:extLst>
          </p:cNvPr>
          <p:cNvSpPr txBox="1"/>
          <p:nvPr/>
        </p:nvSpPr>
        <p:spPr>
          <a:xfrm>
            <a:off x="292135" y="34808955"/>
            <a:ext cx="7555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Fig. 6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Raspberry Pi deployed lightweight GUI application</a:t>
            </a:r>
            <a:r>
              <a:rPr lang="en-US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7030CFB2-04C4-ED8E-96AD-901001F52EB6}"/>
              </a:ext>
            </a:extLst>
          </p:cNvPr>
          <p:cNvSpPr txBox="1"/>
          <p:nvPr/>
        </p:nvSpPr>
        <p:spPr>
          <a:xfrm>
            <a:off x="8025742" y="34615343"/>
            <a:ext cx="5045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Fig. 7. </a:t>
            </a: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Curve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6674312-C2F7-2011-4C4C-05D0E6EA12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345400" y="454709"/>
            <a:ext cx="1972566" cy="176904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8824368-F8CA-9602-BA5D-2B089EBDC411}"/>
              </a:ext>
            </a:extLst>
          </p:cNvPr>
          <p:cNvSpPr txBox="1"/>
          <p:nvPr/>
        </p:nvSpPr>
        <p:spPr>
          <a:xfrm>
            <a:off x="336983" y="15910155"/>
            <a:ext cx="172038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C2FF2E-8E19-57D9-DD56-C587CAE9883F}"/>
              </a:ext>
            </a:extLst>
          </p:cNvPr>
          <p:cNvSpPr txBox="1"/>
          <p:nvPr/>
        </p:nvSpPr>
        <p:spPr>
          <a:xfrm>
            <a:off x="235973" y="5504097"/>
            <a:ext cx="2219744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Chronic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IN" sz="3100" dirty="0"/>
              <a:t>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151057-82C3-EA39-EE7E-FB165562C632}"/>
              </a:ext>
            </a:extLst>
          </p:cNvPr>
          <p:cNvSpPr txBox="1"/>
          <p:nvPr/>
        </p:nvSpPr>
        <p:spPr>
          <a:xfrm>
            <a:off x="336983" y="23890470"/>
            <a:ext cx="7623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Fig. </a:t>
            </a:r>
            <a:r>
              <a:rPr lang="en-US" sz="1800" b="1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r>
              <a:rPr lang="en-US" sz="1800" cap="small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Flowchart of the Implemented system</a:t>
            </a:r>
            <a:endParaRPr lang="en-IN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D6D2DBE-A3F8-607F-4D5B-F04A9EF8B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072" y="35230342"/>
            <a:ext cx="2901261" cy="220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100</Words>
  <Application>Microsoft Office PowerPoint</Application>
  <PresentationFormat>Custom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admin1</dc:creator>
  <cp:lastModifiedBy>cse</cp:lastModifiedBy>
  <cp:revision>150</cp:revision>
  <dcterms:created xsi:type="dcterms:W3CDTF">2006-08-16T00:00:00Z</dcterms:created>
  <dcterms:modified xsi:type="dcterms:W3CDTF">2025-05-26T13:28:36Z</dcterms:modified>
</cp:coreProperties>
</file>